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36023F-F159-4A9B-9EB3-2BCE8818EC64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E21FD-8BCD-4DD9-BA48-0FF4EC4A34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60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European VAT Desk</a:t>
            </a:r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B1347E-0994-4AB0-8B6A-F5F52AF1CD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304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888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464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101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452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804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76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16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90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97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0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6480A-5636-41A8-9159-A7536426A34A}" type="datetimeFigureOut">
              <a:rPr lang="fr-FR" smtClean="0"/>
              <a:t>28/12/2018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8BAB-FA9E-42D9-B158-8C07216061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3696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Résultat de recherche d'images pour &quot;groupe be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8" name="Picture 4" descr="logo de Groupe B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972" y="1268760"/>
            <a:ext cx="977778" cy="9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Résultat de recherche d'images pour &quot;arcelormittal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34" name="Picture 10" descr="Résultat de recherche d'images pour &quot;arcelormittal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233" y="2564927"/>
            <a:ext cx="1257300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ésultat de recherche d'images pour &quot;bouygues energie service&quot;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68760"/>
            <a:ext cx="1795191" cy="94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14" descr="Résultat de recherche d'images pour &quot;samsung logo&quot;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8" name="AutoShape 16" descr="Résultat de recherche d'images pour &quot;samsung logo&quot;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42" name="Picture 18" descr="Résultat de recherche d'images pour &quot;samsung logo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846" y="1407621"/>
            <a:ext cx="2010601" cy="662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ésultat de recherche d'images pour &quot;LOT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120" y="2691010"/>
            <a:ext cx="1333500" cy="61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Résultat de recherche d'images pour &quot;Altice&quot;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4152" y="2564927"/>
            <a:ext cx="1950720" cy="90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Résultat de recherche d'images pour &quot;eurofin&quot;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94620"/>
            <a:ext cx="1657350" cy="930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6" descr="Résultat de recherche d'images pour &quot;twin set logo&quot;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52" name="Picture 28" descr="Résultat de recherche d'images pour &quot;twin set logo&quot;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235" y="1959937"/>
            <a:ext cx="14287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4" name="Picture 30" descr="Résultat de recherche d'images pour &quot;voestalpine logo&quot;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276" y="4130429"/>
            <a:ext cx="2810852" cy="867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Résultat de recherche d'images pour &quot;oxea logo&quot;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0569" y="3857069"/>
            <a:ext cx="1365728" cy="79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8" name="Picture 34" descr="Résultat de recherche d'images pour &quot;malteurop logo&quot;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6128" y="5445224"/>
            <a:ext cx="1520190" cy="1100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0" name="Picture 36" descr="Résultat de recherche d'images pour &quot;amnesty logo&quot;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384" y="5437584"/>
            <a:ext cx="1777778" cy="65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ésultat de recherche d'images pour &quot;boart longyear logo&quot;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447" y="3036414"/>
            <a:ext cx="2221992" cy="49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floridienne logo&quot;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807559"/>
            <a:ext cx="1067753" cy="955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accor logo&quot;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180" y="1266758"/>
            <a:ext cx="2038894" cy="55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0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Affichage à l'écran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Soriano</dc:creator>
  <cp:lastModifiedBy>Alain Soriano</cp:lastModifiedBy>
  <cp:revision>1</cp:revision>
  <dcterms:created xsi:type="dcterms:W3CDTF">2018-12-28T09:58:09Z</dcterms:created>
  <dcterms:modified xsi:type="dcterms:W3CDTF">2018-12-28T09:58:52Z</dcterms:modified>
</cp:coreProperties>
</file>